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20"/>
  </p:notesMasterIdLst>
  <p:handoutMasterIdLst>
    <p:handoutMasterId r:id="rId21"/>
  </p:handoutMasterIdLst>
  <p:sldIdLst>
    <p:sldId id="310" r:id="rId10"/>
    <p:sldId id="311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Zachary Mulhaul" initials="ZM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9" autoAdjust="0"/>
    <p:restoredTop sz="86306" autoAdjust="0"/>
  </p:normalViewPr>
  <p:slideViewPr>
    <p:cSldViewPr snapToGrid="0">
      <p:cViewPr>
        <p:scale>
          <a:sx n="66" d="100"/>
          <a:sy n="66" d="100"/>
        </p:scale>
        <p:origin x="153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35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pPr/>
              <a:t>5/16/2017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3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2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1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2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ocal.com/cryptography/rsa/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23825" y="1364340"/>
            <a:ext cx="5776232" cy="2293259"/>
          </a:xfrm>
        </p:spPr>
        <p:txBody>
          <a:bodyPr/>
          <a:lstStyle/>
          <a:p>
            <a:r>
              <a:rPr lang="pt-BR" dirty="0"/>
              <a:t>USER AUTHENTICATION SYSTEM WITH RC4 STREAM </a:t>
            </a:r>
          </a:p>
          <a:p>
            <a:r>
              <a:rPr lang="pt-BR" dirty="0"/>
              <a:t>ENCRYPTION</a:t>
            </a:r>
          </a:p>
          <a:p>
            <a:r>
              <a:rPr lang="pt-BR" dirty="0"/>
              <a:t>ALGORITHM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15888" y="3863148"/>
            <a:ext cx="5784169" cy="1256167"/>
          </a:xfrm>
        </p:spPr>
        <p:txBody>
          <a:bodyPr/>
          <a:lstStyle/>
          <a:p>
            <a:r>
              <a:rPr lang="en-US" dirty="0"/>
              <a:t>Karan </a:t>
            </a:r>
            <a:r>
              <a:rPr lang="en-US" dirty="0" err="1"/>
              <a:t>Prabu</a:t>
            </a:r>
            <a:r>
              <a:rPr lang="en-US" dirty="0"/>
              <a:t> </a:t>
            </a:r>
            <a:r>
              <a:rPr lang="en-US" dirty="0" err="1"/>
              <a:t>Kandhaswamy</a:t>
            </a:r>
            <a:endParaRPr lang="en-US" dirty="0"/>
          </a:p>
          <a:p>
            <a:r>
              <a:rPr lang="en-US" dirty="0" err="1"/>
              <a:t>Abishek</a:t>
            </a:r>
            <a:r>
              <a:rPr lang="en-US" dirty="0"/>
              <a:t> </a:t>
            </a:r>
            <a:r>
              <a:rPr lang="en-US" dirty="0" err="1"/>
              <a:t>Lakshmirathan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74113" y="6529388"/>
            <a:ext cx="369887" cy="219075"/>
          </a:xfrm>
          <a:prstGeom prst="rect">
            <a:avLst/>
          </a:prstGeom>
        </p:spPr>
        <p:txBody>
          <a:bodyPr/>
          <a:lstStyle/>
          <a:p>
            <a:fld id="{F6F79CA1-B382-4F43-AD32-0B0E11510FD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52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KUMA97 Kumar, I. Cryptology. Laguna Hills, CA: Aegean Park Press, 1997.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MANT01 </a:t>
            </a:r>
            <a:r>
              <a:rPr lang="en-US" dirty="0" err="1"/>
              <a:t>Mantin</a:t>
            </a:r>
            <a:r>
              <a:rPr lang="en-US" dirty="0"/>
              <a:t>, I., Shamir, A. "A Practical Attack on Broadcast RC4." Proceedings, Fast Software Encryption, 2001.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RESC01 </a:t>
            </a:r>
            <a:r>
              <a:rPr lang="en-US" dirty="0" err="1"/>
              <a:t>Rescorla</a:t>
            </a:r>
            <a:r>
              <a:rPr lang="en-US" dirty="0"/>
              <a:t>, E. SSL and TLS: Designing and Building Secure Systems. Reading, MA: Addison-Wesley, 2001.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ROBS95 Robshaw, M. Stream Ciphers. RSA Laboratories Technical Report TR-701, July 1995. http://www.rsasecurity.com/rsalabs/index.html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99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Software to view a specified file from the Database by the Authenticated user.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software performs the authentication for the user to view the specified file as follows: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allows the existing user to login to the application.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allows registration for new users.</a:t>
            </a:r>
          </a:p>
          <a:p>
            <a:r>
              <a:rPr lang="en-US" dirty="0"/>
              <a:t>The software provides secure authentication to login application.</a:t>
            </a:r>
          </a:p>
          <a:p>
            <a:r>
              <a:rPr lang="en-US" dirty="0"/>
              <a:t>Networking Concepts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TCP/IP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Socket read and write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&amp; Scope</a:t>
            </a:r>
          </a:p>
        </p:txBody>
      </p:sp>
    </p:spTree>
    <p:extLst>
      <p:ext uri="{BB962C8B-B14F-4D97-AF65-F5344CB8AC3E}">
        <p14:creationId xmlns:p14="http://schemas.microsoft.com/office/powerpoint/2010/main" val="11886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540648"/>
            <a:ext cx="8682404" cy="4511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Level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2" descr="level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600529"/>
            <a:ext cx="6725919" cy="4528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45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39" y="1584190"/>
            <a:ext cx="5980952" cy="426666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Level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07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762" y="2081381"/>
            <a:ext cx="4390476" cy="269523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Chart – Client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32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500" y="1873167"/>
            <a:ext cx="5971429" cy="376190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212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by Ronald </a:t>
            </a:r>
            <a:r>
              <a:rPr lang="en-US" dirty="0" err="1"/>
              <a:t>Rivest</a:t>
            </a:r>
            <a:r>
              <a:rPr lang="en-US" dirty="0"/>
              <a:t> of </a:t>
            </a:r>
            <a:r>
              <a:rPr lang="en-US" dirty="0">
                <a:hlinkClick r:id="rId2" tooltip="RSA"/>
              </a:rPr>
              <a:t>RSA</a:t>
            </a:r>
            <a:r>
              <a:rPr lang="en-US" dirty="0"/>
              <a:t>, is a shared key stream cipher algorithm requiring a secure exchange of a shared 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identically for encryption and decryption such that the data stream is simply XORed with the generated key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by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Wired Equivalent Privacy (WEP)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Wi-Fi Protected Access (WPA)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Authentication- RC4 Encryption Algorithm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20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286000"/>
            <a:ext cx="7437120" cy="297688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935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Software Requirements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Windows XP or windows 7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 compiler</a:t>
            </a:r>
          </a:p>
          <a:p>
            <a:pPr lvl="0"/>
            <a:endParaRPr lang="en-US" dirty="0"/>
          </a:p>
          <a:p>
            <a:r>
              <a:rPr lang="en-US" b="1" dirty="0"/>
              <a:t>Hardware Requirements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Intel Pentium processor or equivalent clone.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256 MB RAM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2 GB hard disk</a:t>
            </a:r>
          </a:p>
          <a:p>
            <a:r>
              <a:rPr lang="en-US" dirty="0"/>
              <a:t> 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39354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38395</TotalTime>
  <Words>228</Words>
  <Application>Microsoft Office PowerPoint</Application>
  <PresentationFormat>On-screen Show (4:3)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Arial</vt:lpstr>
      <vt:lpstr>Calibri</vt:lpstr>
      <vt:lpstr>Century Gothic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Purpose &amp; Scope</vt:lpstr>
      <vt:lpstr>Design Level 1</vt:lpstr>
      <vt:lpstr>Design Level 2</vt:lpstr>
      <vt:lpstr>Structure Chart – Client Side</vt:lpstr>
      <vt:lpstr>Server Side</vt:lpstr>
      <vt:lpstr>Authentication- RC4 Encryption Algorithm </vt:lpstr>
      <vt:lpstr>Example</vt:lpstr>
      <vt:lpstr>Requirements</vt:lpstr>
      <vt:lpstr>References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karan prabu</cp:lastModifiedBy>
  <cp:revision>732</cp:revision>
  <cp:lastPrinted>2014-07-29T20:42:09Z</cp:lastPrinted>
  <dcterms:created xsi:type="dcterms:W3CDTF">2013-11-01T14:42:31Z</dcterms:created>
  <dcterms:modified xsi:type="dcterms:W3CDTF">2017-05-17T02:19:00Z</dcterms:modified>
</cp:coreProperties>
</file>